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303" r:id="rId2"/>
    <p:sldId id="497" r:id="rId3"/>
    <p:sldId id="494" r:id="rId4"/>
    <p:sldId id="496" r:id="rId5"/>
    <p:sldId id="499" r:id="rId6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00FF"/>
    <a:srgbClr val="00FF00"/>
    <a:srgbClr val="00FFFF"/>
    <a:srgbClr val="00CC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0" autoAdjust="0"/>
    <p:restoredTop sz="73102" autoAdjust="0"/>
  </p:normalViewPr>
  <p:slideViewPr>
    <p:cSldViewPr snapToGrid="0" snapToObjects="1">
      <p:cViewPr varScale="1">
        <p:scale>
          <a:sx n="95" d="100"/>
          <a:sy n="95" d="100"/>
        </p:scale>
        <p:origin x="96" y="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2020-06-18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2020-06-18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18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16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13.5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34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33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23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Inter-process Communication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Process dialog and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083146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Pipes can be used for inter-process and inter-thread communication.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1882"/>
            <a:ext cx="8564088" cy="614064"/>
          </a:xfrm>
        </p:spPr>
        <p:txBody>
          <a:bodyPr/>
          <a:lstStyle/>
          <a:p>
            <a:r>
              <a:rPr lang="en-US" dirty="0"/>
              <a:t>Pipes &amp; Signals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598725" y="1528739"/>
            <a:ext cx="3120759" cy="286232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time, signal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os.pipe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os.fork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# child process gets return of 0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os.close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p_out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"w"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input(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"&gt;&gt;&gt;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[0]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"$"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pipe_out.write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pipe_out.flush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os.kill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signal.SIGTERM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4770122" y="2759845"/>
            <a:ext cx="2674864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import time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print("I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$print(foo := "🐈")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🐈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$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print(foo)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Traceback (most recent call last):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D90AF059-DD71-4144-A6D2-2C932BD81FEA}"/>
              </a:ext>
            </a:extLst>
          </p:cNvPr>
          <p:cNvSpPr txBox="1">
            <a:spLocks/>
          </p:cNvSpPr>
          <p:nvPr/>
        </p:nvSpPr>
        <p:spPr bwMode="auto">
          <a:xfrm>
            <a:off x="220231" y="4405424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For processes started separately, we can use named pipes (</a:t>
            </a:r>
            <a:r>
              <a:rPr lang="en-US" b="1" dirty="0" err="1">
                <a:solidFill>
                  <a:srgbClr val="FFC000"/>
                </a:solidFill>
              </a:rPr>
              <a:t>os.mkfifo</a:t>
            </a:r>
            <a:r>
              <a:rPr lang="en-US" dirty="0"/>
              <a:t>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0592E-0610-4DA7-9615-051620464B4F}"/>
              </a:ext>
            </a:extLst>
          </p:cNvPr>
          <p:cNvSpPr txBox="1"/>
          <p:nvPr/>
        </p:nvSpPr>
        <p:spPr>
          <a:xfrm>
            <a:off x="4719484" y="1528739"/>
            <a:ext cx="2725502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os.close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p_out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"r"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pipe_in.readline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()))</a:t>
            </a:r>
          </a:p>
        </p:txBody>
      </p:sp>
    </p:spTree>
    <p:extLst>
      <p:ext uri="{BB962C8B-B14F-4D97-AF65-F5344CB8AC3E}">
        <p14:creationId xmlns:p14="http://schemas.microsoft.com/office/powerpoint/2010/main" val="325725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083146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use shared memory instead of pipes to communicate.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1882"/>
            <a:ext cx="8564088" cy="614064"/>
          </a:xfrm>
        </p:spPr>
        <p:txBody>
          <a:bodyPr/>
          <a:lstStyle/>
          <a:p>
            <a:r>
              <a:rPr lang="en-US" dirty="0"/>
              <a:t>Shared Memory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297858" y="1548426"/>
            <a:ext cx="3120759" cy="240065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time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multiprocessing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Process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multiprocessing.shared_memory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go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mem_name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mem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SharedMemory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mem_name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mem.buf.tobytes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SharedMemory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(create=True, size=25)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mem.buf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[:]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"This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is in shared memory."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 = Process(target=go,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=(mem.name,))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proc.start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mem.unlink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4772577" y="3892843"/>
            <a:ext cx="3120758" cy="4001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ShareableList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(['T', 'h', …], name='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psm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…’)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These are definitely some words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D90AF059-DD71-4144-A6D2-2C932BD81FEA}"/>
              </a:ext>
            </a:extLst>
          </p:cNvPr>
          <p:cNvSpPr txBox="1">
            <a:spLocks/>
          </p:cNvSpPr>
          <p:nvPr/>
        </p:nvSpPr>
        <p:spPr bwMode="auto">
          <a:xfrm>
            <a:off x="220231" y="4405424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dirty="0"/>
              <a:t>Careful – if we use shared memory, we’ll need to </a:t>
            </a:r>
            <a:r>
              <a:rPr lang="en-US" u="sng" dirty="0"/>
              <a:t>enforce safety</a:t>
            </a:r>
            <a:r>
              <a:rPr lang="en-US" dirty="0"/>
              <a:t> and </a:t>
            </a:r>
            <a:r>
              <a:rPr lang="en-US" u="sng" dirty="0"/>
              <a:t>stop leaks</a:t>
            </a:r>
            <a:r>
              <a:rPr lang="en-US" dirty="0"/>
              <a:t>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0592E-0610-4DA7-9615-051620464B4F}"/>
              </a:ext>
            </a:extLst>
          </p:cNvPr>
          <p:cNvSpPr txBox="1"/>
          <p:nvPr/>
        </p:nvSpPr>
        <p:spPr>
          <a:xfrm>
            <a:off x="4772577" y="1548426"/>
            <a:ext cx="3120758" cy="22467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time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multiprocessing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Process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multiprocessing.managers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go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(shared):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.join(shared))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SharedMemoryManager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msg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"These are definitely some words."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smm.ShareableList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proc = Process(target=go,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proc.start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1F505-F34A-4067-8B3A-6A07C31DFCE4}"/>
              </a:ext>
            </a:extLst>
          </p:cNvPr>
          <p:cNvSpPr txBox="1"/>
          <p:nvPr/>
        </p:nvSpPr>
        <p:spPr>
          <a:xfrm>
            <a:off x="1297857" y="4046732"/>
            <a:ext cx="3120759" cy="24622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This is in shared memory.</a:t>
            </a:r>
          </a:p>
        </p:txBody>
      </p:sp>
    </p:spTree>
    <p:extLst>
      <p:ext uri="{BB962C8B-B14F-4D97-AF65-F5344CB8AC3E}">
        <p14:creationId xmlns:p14="http://schemas.microsoft.com/office/powerpoint/2010/main" val="372329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5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68" y="1087839"/>
            <a:ext cx="7960660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To avoid corrupting memory, we need to synchronization (</a:t>
            </a:r>
            <a:r>
              <a:rPr lang="en-US" dirty="0" err="1"/>
              <a:t>e.g</a:t>
            </a:r>
            <a:r>
              <a:rPr lang="en-US" dirty="0"/>
              <a:t>, locks).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1882"/>
            <a:ext cx="8564088" cy="614064"/>
          </a:xfrm>
        </p:spPr>
        <p:txBody>
          <a:bodyPr/>
          <a:lstStyle/>
          <a:p>
            <a:r>
              <a:rPr lang="en-US" dirty="0"/>
              <a:t>Data Safety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49566"/>
            <a:ext cx="2057400" cy="274637"/>
          </a:xfrm>
        </p:spPr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272291" y="1573250"/>
            <a:ext cx="3120759" cy="270843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signal, threading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lock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threading.Lock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main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thread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threading.Thread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(target=helper)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thread.daemon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thread.start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input(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"&gt;&gt;&gt;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[0]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"$"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lock: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cmds.append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4502099" y="3261561"/>
            <a:ext cx="3246796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import time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print("I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$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exit()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D90AF059-DD71-4144-A6D2-2C932BD81FEA}"/>
              </a:ext>
            </a:extLst>
          </p:cNvPr>
          <p:cNvSpPr txBox="1">
            <a:spLocks/>
          </p:cNvSpPr>
          <p:nvPr/>
        </p:nvSpPr>
        <p:spPr bwMode="auto">
          <a:xfrm>
            <a:off x="220231" y="4340535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The Lock class is a mutex, but there are others (semaphores, etc.).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0592E-0610-4DA7-9615-051620464B4F}"/>
              </a:ext>
            </a:extLst>
          </p:cNvPr>
          <p:cNvSpPr txBox="1"/>
          <p:nvPr/>
        </p:nvSpPr>
        <p:spPr>
          <a:xfrm>
            <a:off x="4393050" y="1573250"/>
            <a:ext cx="3355845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helper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lock: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cmds.pop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(0)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None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__name__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"__main__"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main()</a:t>
            </a:r>
          </a:p>
        </p:txBody>
      </p:sp>
    </p:spTree>
    <p:extLst>
      <p:ext uri="{BB962C8B-B14F-4D97-AF65-F5344CB8AC3E}">
        <p14:creationId xmlns:p14="http://schemas.microsoft.com/office/powerpoint/2010/main" val="183569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07" y="1319297"/>
            <a:ext cx="8782182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also use basic networking in lieu of pipes.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22738"/>
            <a:ext cx="8564088" cy="614064"/>
          </a:xfrm>
        </p:spPr>
        <p:txBody>
          <a:bodyPr/>
          <a:lstStyle/>
          <a:p>
            <a:r>
              <a:rPr lang="en-US" dirty="0"/>
              <a:t>Socket-Based Communication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49566"/>
            <a:ext cx="2057400" cy="274637"/>
          </a:xfrm>
        </p:spPr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352979" y="1781682"/>
            <a:ext cx="3120759" cy="240065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socket, threading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s_socket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c_socket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socket.socketpair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main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thread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threading.Thread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(target=helper)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thread.daemon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thread.start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input(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"&gt;&gt;&gt;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[0]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"$"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s_socket.send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).encode())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4582787" y="3166676"/>
            <a:ext cx="3358881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import time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print("I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$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exit()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D90AF059-DD71-4144-A6D2-2C932BD81FEA}"/>
              </a:ext>
            </a:extLst>
          </p:cNvPr>
          <p:cNvSpPr txBox="1">
            <a:spLocks/>
          </p:cNvSpPr>
          <p:nvPr/>
        </p:nvSpPr>
        <p:spPr bwMode="auto">
          <a:xfrm>
            <a:off x="220231" y="4228884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Note that unlike pipes, sockets are two-way channels!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0592E-0610-4DA7-9615-051620464B4F}"/>
              </a:ext>
            </a:extLst>
          </p:cNvPr>
          <p:cNvSpPr txBox="1"/>
          <p:nvPr/>
        </p:nvSpPr>
        <p:spPr>
          <a:xfrm>
            <a:off x="4473738" y="1781682"/>
            <a:ext cx="3467930" cy="13234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helper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c_socket.recv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(1024).decode() </a:t>
            </a:r>
            <a:r>
              <a:rPr lang="en-US" sz="1000" dirty="0">
                <a:solidFill>
                  <a:schemeClr val="accent4"/>
                </a:solidFill>
                <a:latin typeface="Consolas" panose="020B0609020204030204" pitchFamily="49" charset="0"/>
              </a:rPr>
              <a:t># Careful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__name__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"__main__"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main()</a:t>
            </a:r>
          </a:p>
        </p:txBody>
      </p:sp>
    </p:spTree>
    <p:extLst>
      <p:ext uri="{BB962C8B-B14F-4D97-AF65-F5344CB8AC3E}">
        <p14:creationId xmlns:p14="http://schemas.microsoft.com/office/powerpoint/2010/main" val="747781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5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50074</TotalTime>
  <Words>920</Words>
  <Application>Microsoft Office PowerPoint</Application>
  <PresentationFormat>On-screen Show (16:9)</PresentationFormat>
  <Paragraphs>156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Inter-process Communication</vt:lpstr>
      <vt:lpstr>Pipes &amp; Signals</vt:lpstr>
      <vt:lpstr>Shared Memory</vt:lpstr>
      <vt:lpstr>Data Safety</vt:lpstr>
      <vt:lpstr>Socket-Based Communication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981</cp:revision>
  <cp:lastPrinted>2014-01-31T19:29:42Z</cp:lastPrinted>
  <dcterms:created xsi:type="dcterms:W3CDTF">2013-09-18T13:46:37Z</dcterms:created>
  <dcterms:modified xsi:type="dcterms:W3CDTF">2020-06-18T19:28:31Z</dcterms:modified>
</cp:coreProperties>
</file>